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 snapToObjects="1">
      <p:cViewPr varScale="1">
        <p:scale>
          <a:sx n="73" d="100"/>
          <a:sy n="73" d="100"/>
        </p:scale>
        <p:origin x="18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320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7871" y="1852810"/>
            <a:ext cx="11609058" cy="3302001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41897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 spc="-38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572574"/>
            <a:ext cx="11607800" cy="5637406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>
            <a:spLocks noGrp="1"/>
          </p:cNvSpPr>
          <p:nvPr>
            <p:ph type="pic" sz="quarter" idx="21"/>
          </p:nvPr>
        </p:nvSpPr>
        <p:spPr>
          <a:xfrm>
            <a:off x="6545374" y="5099050"/>
            <a:ext cx="5952902" cy="3962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824910546_2681x1332.jpg"/>
          <p:cNvSpPr>
            <a:spLocks noGrp="1"/>
          </p:cNvSpPr>
          <p:nvPr>
            <p:ph type="pic" idx="22"/>
          </p:nvPr>
        </p:nvSpPr>
        <p:spPr>
          <a:xfrm>
            <a:off x="-5214707" y="647700"/>
            <a:ext cx="16967201" cy="84298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575395635_960x639.jpg"/>
          <p:cNvSpPr>
            <a:spLocks noGrp="1"/>
          </p:cNvSpPr>
          <p:nvPr>
            <p:ph type="pic" sz="quarter" idx="23"/>
          </p:nvPr>
        </p:nvSpPr>
        <p:spPr>
          <a:xfrm>
            <a:off x="6553200" y="698500"/>
            <a:ext cx="5956300" cy="3964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824550" y="-232551"/>
            <a:ext cx="15056595" cy="100496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-1447800" y="0"/>
            <a:ext cx="1593546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71591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Image"/>
          <p:cNvSpPr>
            <a:spLocks noGrp="1"/>
          </p:cNvSpPr>
          <p:nvPr>
            <p:ph type="pic" idx="21"/>
          </p:nvPr>
        </p:nvSpPr>
        <p:spPr>
          <a:xfrm>
            <a:off x="5245100" y="673100"/>
            <a:ext cx="8382202" cy="83885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</p:spPr>
        <p:txBody>
          <a:bodyPr numCol="2" spcCol="589358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79800"/>
            <a:ext cx="5105400" cy="558800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824910546_2681x1332.jpg"/>
          <p:cNvSpPr>
            <a:spLocks noGrp="1"/>
          </p:cNvSpPr>
          <p:nvPr>
            <p:ph type="pic" idx="22"/>
          </p:nvPr>
        </p:nvSpPr>
        <p:spPr>
          <a:xfrm>
            <a:off x="825500" y="647700"/>
            <a:ext cx="16967200" cy="84298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6892"/>
            <a:ext cx="11607800" cy="609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sp>
        <p:nvSpPr>
          <p:cNvPr id="156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57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8" name="righteous_indignation-title-3-Standard 4x3.jpg" descr="righteous_indignation-title-3-Standard 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Handling &amp;  Using  Our  Emotions"/>
          <p:cNvSpPr txBox="1"/>
          <p:nvPr/>
        </p:nvSpPr>
        <p:spPr>
          <a:xfrm>
            <a:off x="4700100" y="633526"/>
            <a:ext cx="6517133" cy="5387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9200" b="1">
                <a:solidFill>
                  <a:srgbClr val="662F15"/>
                </a:solidFill>
              </a:defRPr>
            </a:pPr>
            <a:r>
              <a:t>Handling &amp; </a:t>
            </a:r>
            <a:br/>
            <a:r>
              <a:t>Using </a:t>
            </a:r>
            <a:br/>
            <a:r>
              <a:t>Our </a:t>
            </a:r>
            <a:br/>
            <a:r>
              <a:t>Emotions</a:t>
            </a:r>
          </a:p>
        </p:txBody>
      </p:sp>
      <p:sp>
        <p:nvSpPr>
          <p:cNvPr id="160" name="Matthew 21:12-13"/>
          <p:cNvSpPr txBox="1"/>
          <p:nvPr/>
        </p:nvSpPr>
        <p:spPr>
          <a:xfrm>
            <a:off x="5547423" y="6019806"/>
            <a:ext cx="5059554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 b="1">
                <a:solidFill>
                  <a:srgbClr val="662F15"/>
                </a:solidFill>
              </a:defRPr>
            </a:lvl1pPr>
          </a:lstStyle>
          <a:p>
            <a:r>
              <a:t>Matthew 21:12-13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sp>
        <p:nvSpPr>
          <p:cNvPr id="163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64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5" name="righteous_indignation-background-Standard 4x3.jpg" descr="righteous_indignation-background-Standard 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Learning From Jesus"/>
          <p:cNvSpPr txBox="1"/>
          <p:nvPr/>
        </p:nvSpPr>
        <p:spPr>
          <a:xfrm>
            <a:off x="1601393" y="564331"/>
            <a:ext cx="9802014" cy="1242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b="1" u="sng">
                <a:solidFill>
                  <a:srgbClr val="CCAA3B"/>
                </a:solidFill>
              </a:defRPr>
            </a:lvl1pPr>
          </a:lstStyle>
          <a:p>
            <a:r>
              <a:t>Learning From Jesus</a:t>
            </a:r>
          </a:p>
        </p:txBody>
      </p:sp>
      <p:sp>
        <p:nvSpPr>
          <p:cNvPr id="167" name="He Was Committed To “Cleansing” The Temple Matthew 21:12-13, John 2:13-17…"/>
          <p:cNvSpPr txBox="1"/>
          <p:nvPr/>
        </p:nvSpPr>
        <p:spPr>
          <a:xfrm>
            <a:off x="567080" y="2013890"/>
            <a:ext cx="11870640" cy="6995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10000"/>
              </a:lnSpc>
              <a:defRPr sz="6800" b="1">
                <a:solidFill>
                  <a:srgbClr val="CCAA3B"/>
                </a:solidFill>
              </a:defRPr>
            </a:pPr>
            <a:r>
              <a:rPr sz="6400" dirty="0"/>
              <a:t>He Was Committed To </a:t>
            </a:r>
            <a:br>
              <a:rPr lang="en-US" sz="6400" dirty="0"/>
            </a:br>
            <a:r>
              <a:rPr sz="6400" dirty="0"/>
              <a:t>“Cleansing” The Temple</a:t>
            </a:r>
            <a:br>
              <a:rPr dirty="0"/>
            </a:br>
            <a:r>
              <a:rPr sz="4800" dirty="0"/>
              <a:t>Matthew 21:12-13, John 2:13-17</a:t>
            </a:r>
          </a:p>
          <a:p>
            <a:pPr>
              <a:lnSpc>
                <a:spcPct val="110000"/>
              </a:lnSpc>
              <a:defRPr sz="6800" b="1">
                <a:solidFill>
                  <a:srgbClr val="CCAA3B"/>
                </a:solidFill>
              </a:defRPr>
            </a:pPr>
            <a:r>
              <a:rPr sz="6400" dirty="0"/>
              <a:t>Jesus Had “Real” Emotions</a:t>
            </a:r>
            <a:br>
              <a:rPr dirty="0"/>
            </a:br>
            <a:r>
              <a:rPr sz="4800" dirty="0"/>
              <a:t>Mark 3:2-5, Matthew 26:38</a:t>
            </a:r>
          </a:p>
          <a:p>
            <a:pPr>
              <a:lnSpc>
                <a:spcPct val="110000"/>
              </a:lnSpc>
              <a:defRPr sz="6800" b="1">
                <a:solidFill>
                  <a:srgbClr val="CCAA3B"/>
                </a:solidFill>
              </a:defRPr>
            </a:pPr>
            <a:r>
              <a:rPr sz="6400" dirty="0"/>
              <a:t>Our Emotions Have A Purpose</a:t>
            </a:r>
            <a:br>
              <a:rPr dirty="0"/>
            </a:br>
            <a:r>
              <a:rPr sz="4800" dirty="0"/>
              <a:t>Ephesians 4:26-27, Romans 12:9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sp>
        <p:nvSpPr>
          <p:cNvPr id="170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7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2" name="righteous_indignation-background-Standard 4x3.jpg" descr="righteous_indignation-background-Standard 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Dealing With Our Feelings"/>
          <p:cNvSpPr txBox="1"/>
          <p:nvPr/>
        </p:nvSpPr>
        <p:spPr>
          <a:xfrm>
            <a:off x="180160" y="650862"/>
            <a:ext cx="12644487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b="1" u="sng">
                <a:solidFill>
                  <a:srgbClr val="CCAA3B"/>
                </a:solidFill>
              </a:defRPr>
            </a:lvl1pPr>
          </a:lstStyle>
          <a:p>
            <a:r>
              <a:rPr sz="7400" dirty="0"/>
              <a:t>Dealing With Our </a:t>
            </a:r>
            <a:r>
              <a:rPr lang="en-US" sz="7400" dirty="0"/>
              <a:t>Emotion</a:t>
            </a:r>
            <a:r>
              <a:rPr sz="7400" dirty="0"/>
              <a:t>s</a:t>
            </a:r>
          </a:p>
        </p:txBody>
      </p:sp>
      <p:sp>
        <p:nvSpPr>
          <p:cNvPr id="174" name="Emotions Are Real &amp; Part  Of Our Christian Walk Philippians 4:4, I Peter 1:3-8 Acts 2:36, 8:39, Luke 15:6-7, 9-10, 21-24…"/>
          <p:cNvSpPr txBox="1"/>
          <p:nvPr/>
        </p:nvSpPr>
        <p:spPr>
          <a:xfrm>
            <a:off x="243475" y="2377322"/>
            <a:ext cx="12517850" cy="6472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10000"/>
              </a:lnSpc>
              <a:defRPr sz="6800" b="1">
                <a:solidFill>
                  <a:srgbClr val="CCAA3B"/>
                </a:solidFill>
              </a:defRPr>
            </a:pPr>
            <a:r>
              <a:rPr lang="en-US" sz="6200" dirty="0"/>
              <a:t>They</a:t>
            </a:r>
            <a:r>
              <a:rPr sz="6200" dirty="0"/>
              <a:t> Are Real &amp; Part </a:t>
            </a:r>
            <a:br>
              <a:rPr sz="6200" dirty="0"/>
            </a:br>
            <a:r>
              <a:rPr sz="6200" dirty="0"/>
              <a:t>Of Our Christian Walk</a:t>
            </a:r>
            <a:br>
              <a:rPr dirty="0"/>
            </a:br>
            <a:r>
              <a:rPr sz="4400" dirty="0"/>
              <a:t>Philippians 4:4, I Peter 1:3-8</a:t>
            </a:r>
            <a:br>
              <a:rPr sz="4400" dirty="0"/>
            </a:br>
            <a:r>
              <a:rPr sz="4400" dirty="0"/>
              <a:t>Acts 2:36, 8:39, Luke 15:6-7, 9-10, 21-24 </a:t>
            </a:r>
          </a:p>
          <a:p>
            <a:pPr>
              <a:lnSpc>
                <a:spcPct val="110000"/>
              </a:lnSpc>
              <a:defRPr sz="6800" b="1">
                <a:solidFill>
                  <a:srgbClr val="CCAA3B"/>
                </a:solidFill>
              </a:defRPr>
            </a:pPr>
            <a:r>
              <a:rPr sz="6200" dirty="0"/>
              <a:t>We </a:t>
            </a:r>
            <a:r>
              <a:rPr sz="6200"/>
              <a:t>Have Feeling</a:t>
            </a:r>
            <a:r>
              <a:rPr lang="en-US" sz="6200"/>
              <a:t>s</a:t>
            </a:r>
            <a:r>
              <a:rPr sz="6200"/>
              <a:t> </a:t>
            </a:r>
            <a:r>
              <a:rPr sz="6200" dirty="0"/>
              <a:t>For A Reason-</a:t>
            </a:r>
            <a:br>
              <a:rPr sz="6200" dirty="0"/>
            </a:br>
            <a:r>
              <a:rPr sz="6200" dirty="0"/>
              <a:t>To Better Serve God!</a:t>
            </a:r>
            <a:br>
              <a:rPr dirty="0"/>
            </a:br>
            <a:r>
              <a:rPr sz="4400" dirty="0"/>
              <a:t>II Corinthians 7:8-13, Acts 5:11, Romans 12:9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sp>
        <p:nvSpPr>
          <p:cNvPr id="17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7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9" name="righteous_indignation-background-Standard 4x3.jpg" descr="righteous_indignation-background-Standard 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Emotion Gone Wrong"/>
          <p:cNvSpPr txBox="1"/>
          <p:nvPr/>
        </p:nvSpPr>
        <p:spPr>
          <a:xfrm>
            <a:off x="1271778" y="736518"/>
            <a:ext cx="10461245" cy="130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u="sng">
                <a:solidFill>
                  <a:srgbClr val="CCAA3B"/>
                </a:solidFill>
              </a:defRPr>
            </a:lvl1pPr>
          </a:lstStyle>
          <a:p>
            <a:r>
              <a:t>Emotion Gone Wrong</a:t>
            </a:r>
          </a:p>
        </p:txBody>
      </p:sp>
      <p:sp>
        <p:nvSpPr>
          <p:cNvPr id="181" name="Our Feelings Don’t  Override God’s Word I Corinthians 14:33, Acts 22:3-5…"/>
          <p:cNvSpPr txBox="1"/>
          <p:nvPr/>
        </p:nvSpPr>
        <p:spPr>
          <a:xfrm>
            <a:off x="1509928" y="2237902"/>
            <a:ext cx="9984944" cy="6649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6800" b="1">
                <a:solidFill>
                  <a:srgbClr val="CCAA3B"/>
                </a:solidFill>
              </a:defRPr>
            </a:pPr>
            <a:r>
              <a:rPr sz="6600"/>
              <a:t>Our Feelings Don’t </a:t>
            </a:r>
            <a:br>
              <a:rPr sz="6600"/>
            </a:br>
            <a:r>
              <a:rPr sz="6600"/>
              <a:t>Override God’s Word</a:t>
            </a:r>
            <a:br/>
            <a:r>
              <a:rPr sz="4800"/>
              <a:t>I Corinthians 14:33, Acts 22:3-5</a:t>
            </a:r>
          </a:p>
          <a:p>
            <a:pPr>
              <a:lnSpc>
                <a:spcPct val="120000"/>
              </a:lnSpc>
              <a:defRPr sz="6800" b="1">
                <a:solidFill>
                  <a:srgbClr val="CCAA3B"/>
                </a:solidFill>
              </a:defRPr>
            </a:pPr>
            <a:r>
              <a:rPr sz="6600"/>
              <a:t>Lack Of Feeling Is Not A </a:t>
            </a:r>
            <a:br>
              <a:rPr sz="6600"/>
            </a:br>
            <a:r>
              <a:rPr sz="6600"/>
              <a:t>New Testament Virtue </a:t>
            </a:r>
            <a:br/>
            <a:r>
              <a:rPr sz="4800"/>
              <a:t>I Peter 1:3-8, Ephesians 4:26-27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sp>
        <p:nvSpPr>
          <p:cNvPr id="18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85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6" name="righteous_indignation-background-Standard 4x3.jpg" descr="righteous_indignation-background-Standard 4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How To Use Emotion"/>
          <p:cNvSpPr txBox="1"/>
          <p:nvPr/>
        </p:nvSpPr>
        <p:spPr>
          <a:xfrm>
            <a:off x="1394713" y="668785"/>
            <a:ext cx="10215373" cy="130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u="sng">
                <a:solidFill>
                  <a:srgbClr val="CCAA3B"/>
                </a:solidFill>
              </a:defRPr>
            </a:lvl1pPr>
          </a:lstStyle>
          <a:p>
            <a:r>
              <a:t>How To Use Emotion</a:t>
            </a:r>
          </a:p>
        </p:txBody>
      </p:sp>
      <p:sp>
        <p:nvSpPr>
          <p:cNvPr id="188" name="Show Your Thankfulness I Thessalonians 5:16, Psalm 100…"/>
          <p:cNvSpPr txBox="1"/>
          <p:nvPr/>
        </p:nvSpPr>
        <p:spPr>
          <a:xfrm>
            <a:off x="799439" y="2152357"/>
            <a:ext cx="11405922" cy="7023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10000"/>
              </a:lnSpc>
              <a:defRPr sz="6800" b="1">
                <a:solidFill>
                  <a:srgbClr val="CCAA3B"/>
                </a:solidFill>
              </a:defRPr>
            </a:pPr>
            <a:r>
              <a:rPr sz="6600"/>
              <a:t>Show Your Thankfulness</a:t>
            </a:r>
            <a:br/>
            <a:r>
              <a:rPr sz="4800"/>
              <a:t>I Thessalonians 5:16, Psalm 100</a:t>
            </a:r>
          </a:p>
          <a:p>
            <a:pPr>
              <a:lnSpc>
                <a:spcPct val="110000"/>
              </a:lnSpc>
              <a:defRPr sz="6800" b="1">
                <a:solidFill>
                  <a:srgbClr val="CCAA3B"/>
                </a:solidFill>
              </a:defRPr>
            </a:pPr>
            <a:r>
              <a:rPr sz="6600"/>
              <a:t>Learn To Treat </a:t>
            </a:r>
            <a:br>
              <a:rPr sz="6600"/>
            </a:br>
            <a:r>
              <a:rPr sz="6600"/>
              <a:t>Others Accordingly</a:t>
            </a:r>
            <a:br/>
            <a:r>
              <a:rPr sz="4800"/>
              <a:t>Matthew 6:14-15, 9:36, Ephesians 5:1-2</a:t>
            </a:r>
          </a:p>
          <a:p>
            <a:pPr>
              <a:lnSpc>
                <a:spcPct val="110000"/>
              </a:lnSpc>
              <a:defRPr sz="6800" b="1">
                <a:solidFill>
                  <a:srgbClr val="CCAA3B"/>
                </a:solidFill>
              </a:defRPr>
            </a:pPr>
            <a:r>
              <a:rPr sz="6600"/>
              <a:t>In All Things Glorify God</a:t>
            </a:r>
            <a:br/>
            <a:r>
              <a:rPr sz="4800"/>
              <a:t>Colossians 3:17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sp>
        <p:nvSpPr>
          <p:cNvPr id="191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92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Macintosh PowerPoint</Application>
  <PresentationFormat>Custom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Helvetica Neue</vt:lpstr>
      <vt:lpstr>Helvetica Neue Medium</vt:lpstr>
      <vt:lpstr>20_BasicBlack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Gregory Kline</cp:lastModifiedBy>
  <cp:revision>6</cp:revision>
  <dcterms:modified xsi:type="dcterms:W3CDTF">2021-08-01T05:39:24Z</dcterms:modified>
</cp:coreProperties>
</file>